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3"/>
  </p:notesMasterIdLst>
  <p:handoutMasterIdLst>
    <p:handoutMasterId r:id="rId4"/>
  </p:handoutMasterIdLst>
  <p:sldIdLst>
    <p:sldId id="329" r:id="rId2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8000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Estilo Médio 4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929F9F4-4A8F-4326-A1B4-22849713DDAB}" styleName="Estilo Escuro 1 - Ênfase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Estilo com Tema 2 - Ênfase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8" autoAdjust="0"/>
    <p:restoredTop sz="96357" autoAdjust="0"/>
  </p:normalViewPr>
  <p:slideViewPr>
    <p:cSldViewPr>
      <p:cViewPr varScale="1">
        <p:scale>
          <a:sx n="110" d="100"/>
          <a:sy n="110" d="100"/>
        </p:scale>
        <p:origin x="160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937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5937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r">
              <a:defRPr sz="1200"/>
            </a:lvl1pPr>
          </a:lstStyle>
          <a:p>
            <a:fld id="{D0FB06A8-D44D-4CC5-AA8B-9F155463BE53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30706"/>
            <a:ext cx="2945659" cy="495937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4" y="9430706"/>
            <a:ext cx="2945659" cy="495937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r">
              <a:defRPr sz="1200"/>
            </a:lvl1pPr>
          </a:lstStyle>
          <a:p>
            <a:fld id="{A4D9C208-0C05-43CD-8775-419085386C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0044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r">
              <a:defRPr sz="1200"/>
            </a:lvl1pPr>
          </a:lstStyle>
          <a:p>
            <a:fld id="{02911408-FC83-4F16-AB27-27AB30DEA8D5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82" tIns="45441" rIns="90882" bIns="45441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0882" tIns="45441" rIns="90882" bIns="45441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r">
              <a:defRPr sz="1200"/>
            </a:lvl1pPr>
          </a:lstStyle>
          <a:p>
            <a:fld id="{92F31E8C-0804-46C4-9F9B-0674D823B0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9800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31E8C-0804-46C4-9F9B-0674D823B083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1152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BDB3-CEC2-46C7-8AA8-61CCCE971BBD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91FB-4984-4BE8-9727-499C3D74A2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BDB3-CEC2-46C7-8AA8-61CCCE971BBD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91FB-4984-4BE8-9727-499C3D74A2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BDB3-CEC2-46C7-8AA8-61CCCE971BBD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91FB-4984-4BE8-9727-499C3D74A2F9}" type="slidenum">
              <a:rPr lang="pt-BR" smtClean="0"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BDB3-CEC2-46C7-8AA8-61CCCE971BBD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91FB-4984-4BE8-9727-499C3D74A2F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BDB3-CEC2-46C7-8AA8-61CCCE971BBD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91FB-4984-4BE8-9727-499C3D74A2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BDB3-CEC2-46C7-8AA8-61CCCE971BBD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91FB-4984-4BE8-9727-499C3D74A2F9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BDB3-CEC2-46C7-8AA8-61CCCE971BBD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91FB-4984-4BE8-9727-499C3D74A2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BDB3-CEC2-46C7-8AA8-61CCCE971BBD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91FB-4984-4BE8-9727-499C3D74A2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BDB3-CEC2-46C7-8AA8-61CCCE971BBD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91FB-4984-4BE8-9727-499C3D74A2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BDB3-CEC2-46C7-8AA8-61CCCE971BBD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91FB-4984-4BE8-9727-499C3D74A2F9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BDB3-CEC2-46C7-8AA8-61CCCE971BBD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591FB-4984-4BE8-9727-499C3D74A2F9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8A1BDB3-CEC2-46C7-8AA8-61CCCE971BBD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F0591FB-4984-4BE8-9727-499C3D74A2F9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90" r:id="rId2"/>
    <p:sldLayoutId id="2147484191" r:id="rId3"/>
    <p:sldLayoutId id="2147484192" r:id="rId4"/>
    <p:sldLayoutId id="2147484193" r:id="rId5"/>
    <p:sldLayoutId id="2147484194" r:id="rId6"/>
    <p:sldLayoutId id="2147484195" r:id="rId7"/>
    <p:sldLayoutId id="2147484196" r:id="rId8"/>
    <p:sldLayoutId id="2147484197" r:id="rId9"/>
    <p:sldLayoutId id="2147484198" r:id="rId10"/>
    <p:sldLayoutId id="21474841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44" y="260648"/>
            <a:ext cx="7776864" cy="12662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ângulo 4"/>
          <p:cNvSpPr/>
          <p:nvPr/>
        </p:nvSpPr>
        <p:spPr>
          <a:xfrm>
            <a:off x="537320" y="1976807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AUDIÊNCIA PUBLICA </a:t>
            </a:r>
          </a:p>
          <a:p>
            <a:pPr algn="ctr"/>
            <a:endParaRPr lang="pt-BR" sz="3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PRESTAÇÃO DE CONTAS DO 1º </a:t>
            </a:r>
          </a:p>
          <a:p>
            <a:pPr algn="ctr"/>
            <a:r>
              <a:rPr lang="pt-BR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SEMESTRE DE 2025</a:t>
            </a:r>
            <a:endParaRPr lang="pt-B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149ACBF-B572-BD8A-9098-C5C8C15815EA}"/>
              </a:ext>
            </a:extLst>
          </p:cNvPr>
          <p:cNvSpPr txBox="1"/>
          <p:nvPr/>
        </p:nvSpPr>
        <p:spPr>
          <a:xfrm>
            <a:off x="611560" y="4077072"/>
            <a:ext cx="5256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RELATÓRIO DE RECEITAS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RELATÓRIO DE DESPESAS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APRESENTAÇÃO DO CÁLCULO ATUARIAL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5CA76BA-FDC5-1DE3-C0F7-156FF1C3466A}"/>
              </a:ext>
            </a:extLst>
          </p:cNvPr>
          <p:cNvSpPr txBox="1"/>
          <p:nvPr/>
        </p:nvSpPr>
        <p:spPr>
          <a:xfrm>
            <a:off x="6156176" y="4077072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29/07/2025 às 09h</a:t>
            </a:r>
          </a:p>
          <a:p>
            <a:r>
              <a:rPr lang="pt-BR" dirty="0">
                <a:solidFill>
                  <a:srgbClr val="FF0000"/>
                </a:solidFill>
              </a:rPr>
              <a:t>Câmara de Vereadores de São Francisco </a:t>
            </a:r>
          </a:p>
        </p:txBody>
      </p:sp>
      <p:pic>
        <p:nvPicPr>
          <p:cNvPr id="1028" name="Picture 4" descr="Vetores de Plano De Dinheiro Da Aposentadoria Ilustração Em Vetor ...">
            <a:extLst>
              <a:ext uri="{FF2B5EF4-FFF2-40B4-BE49-F238E27FC236}">
                <a16:creationId xmlns:a16="http://schemas.microsoft.com/office/drawing/2014/main" id="{7B030D1B-E949-2625-8D0F-4D8773595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000402"/>
            <a:ext cx="2316989" cy="1836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09832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29838</TotalTime>
  <Words>30</Words>
  <Application>Microsoft Office PowerPoint</Application>
  <PresentationFormat>Apresentação na tela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Candara</vt:lpstr>
      <vt:lpstr>Symbol</vt:lpstr>
      <vt:lpstr>Forma de Onda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MENSAL DA DESPESA</dc:title>
  <dc:creator>Ação01</dc:creator>
  <cp:lastModifiedBy>Ronilson Melo da Cruz</cp:lastModifiedBy>
  <cp:revision>539</cp:revision>
  <cp:lastPrinted>2024-07-12T12:34:00Z</cp:lastPrinted>
  <dcterms:created xsi:type="dcterms:W3CDTF">2013-07-23T19:24:27Z</dcterms:created>
  <dcterms:modified xsi:type="dcterms:W3CDTF">2025-07-10T15:08:27Z</dcterms:modified>
</cp:coreProperties>
</file>